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270" r:id="rId8"/>
    <p:sldId id="271" r:id="rId9"/>
    <p:sldId id="342" r:id="rId10"/>
    <p:sldId id="379" r:id="rId11"/>
    <p:sldId id="383" r:id="rId12"/>
    <p:sldId id="384" r:id="rId13"/>
    <p:sldId id="382" r:id="rId14"/>
    <p:sldId id="272" r:id="rId15"/>
    <p:sldId id="275" r:id="rId16"/>
    <p:sldId id="276" r:id="rId17"/>
    <p:sldId id="277" r:id="rId18"/>
    <p:sldId id="278" r:id="rId19"/>
    <p:sldId id="279" r:id="rId20"/>
    <p:sldId id="280" r:id="rId21"/>
    <p:sldId id="389" r:id="rId22"/>
    <p:sldId id="281" r:id="rId23"/>
    <p:sldId id="328" r:id="rId24"/>
    <p:sldId id="282" r:id="rId25"/>
    <p:sldId id="283" r:id="rId26"/>
    <p:sldId id="284" r:id="rId27"/>
    <p:sldId id="285" r:id="rId28"/>
    <p:sldId id="286" r:id="rId29"/>
    <p:sldId id="343" r:id="rId30"/>
    <p:sldId id="287" r:id="rId31"/>
    <p:sldId id="288" r:id="rId32"/>
    <p:sldId id="274" r:id="rId33"/>
    <p:sldId id="392" r:id="rId34"/>
    <p:sldId id="296" r:id="rId35"/>
    <p:sldId id="273" r:id="rId36"/>
    <p:sldId id="295" r:id="rId37"/>
    <p:sldId id="298" r:id="rId38"/>
    <p:sldId id="299" r:id="rId39"/>
    <p:sldId id="300" r:id="rId40"/>
    <p:sldId id="301" r:id="rId41"/>
    <p:sldId id="302" r:id="rId42"/>
    <p:sldId id="304" r:id="rId43"/>
    <p:sldId id="326" r:id="rId44"/>
    <p:sldId id="385" r:id="rId45"/>
    <p:sldId id="386" r:id="rId46"/>
    <p:sldId id="387" r:id="rId47"/>
    <p:sldId id="390" r:id="rId48"/>
    <p:sldId id="344" r:id="rId49"/>
    <p:sldId id="345" r:id="rId50"/>
    <p:sldId id="346" r:id="rId51"/>
    <p:sldId id="347" r:id="rId52"/>
    <p:sldId id="348" r:id="rId53"/>
    <p:sldId id="349" r:id="rId54"/>
    <p:sldId id="350" r:id="rId55"/>
    <p:sldId id="391" r:id="rId56"/>
    <p:sldId id="351" r:id="rId57"/>
    <p:sldId id="352" r:id="rId58"/>
    <p:sldId id="353" r:id="rId59"/>
    <p:sldId id="354" r:id="rId60"/>
    <p:sldId id="355" r:id="rId61"/>
    <p:sldId id="356" r:id="rId62"/>
    <p:sldId id="358" r:id="rId63"/>
    <p:sldId id="359" r:id="rId64"/>
    <p:sldId id="360" r:id="rId65"/>
    <p:sldId id="364" r:id="rId66"/>
    <p:sldId id="365" r:id="rId67"/>
    <p:sldId id="372" r:id="rId68"/>
    <p:sldId id="369" r:id="rId69"/>
    <p:sldId id="373" r:id="rId70"/>
    <p:sldId id="374" r:id="rId71"/>
    <p:sldId id="375" r:id="rId72"/>
    <p:sldId id="376" r:id="rId73"/>
    <p:sldId id="377" r:id="rId74"/>
    <p:sldId id="394" r:id="rId75"/>
    <p:sldId id="320" r:id="rId76"/>
    <p:sldId id="393" r:id="rId77"/>
    <p:sldId id="362" r:id="rId78"/>
    <p:sldId id="363" r:id="rId79"/>
    <p:sldId id="388" r:id="rId8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19B"/>
    <a:srgbClr val="D0463B"/>
    <a:srgbClr val="FF75FF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62F8EE-D4E0-496B-B9AB-B5F7E05FC81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1D1B135-FDF2-4335-8491-E4DA5773912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49122AC9-F2B9-48BA-BA01-BAFBCEC40B46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D98591-5699-4D1E-A71E-91AC1192D4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2D373D5-57B4-4FF7-9440-6B43EE71BEA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7279D0B8-6C9B-4C47-BFB6-0CC07A87E9A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D4083CB-9084-402D-A333-1F92657D24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573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9268B5-2BA2-4583-A8D5-49E396ABD0E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A46238A-908C-4CF8-8C3B-CB672765A8C7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F457791E-2F1F-4D56-983A-DEAE6DAA9DA7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BF749B7-35B7-4388-BB75-073006ADF60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53FFFFF-FFE7-4A74-9E8B-0DDA48B8E05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275A443B-4571-465C-8E61-9AC6A551FC9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ACE6C4B5-566F-46F4-B1C8-60663F3D917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513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4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E4D466-CD19-4A86-BA41-CA3B7BCC247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B0D7B7-BA45-4B49-A0EF-EAC134BBBA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8075A6-4A95-4BC4-A2D9-5356909A1B2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254205-B352-4CDB-9CE7-9743FC79D4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5D950-C8B3-4B1D-82CC-FEB08626070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1164FF8-6755-4223-9431-A64E025B5EC2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06BC45-5F25-4316-9A5E-D8FA449ECB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F2B7D8-66F8-4B9E-9A0E-38DE3B50C8B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0683C9-429F-4A37-9DDD-DEF6E2ABAC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283EFF-8AB8-4279-9F43-302156BEB2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4DA045-2422-4DA3-9765-56283800D5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DB7D2C4-D124-4729-872B-94A503FA92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D7924D5-7498-4703-A369-A963ECF6AE5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59010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30F3418-EF6A-46BC-ABD3-26FF0C94B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20343F-D2D4-4E4A-8E31-950561FEDD2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718AD-9182-41BB-8B8A-626CE7E3CC7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97FC08-267F-4A82-B491-0E6358A6674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D5899CC-0D12-4F30-9472-389A0430B60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3F9B7FF-8C83-4BF5-BA8A-19E5AE356A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FDA5E33-08B0-4A7D-826F-8AA62711358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93684B4-9E68-4483-809A-045F399116E1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84879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8D31EA3-84A8-4BFF-B407-3C3445EB2D5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0F35951-75A3-490B-A2AD-59C11AA8AECF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E2E0A8-AA07-4200-B720-E0C575155DF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F14171-027B-447E-B754-1402B529879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9A886-D5A4-48EB-BEEE-516C64AAC47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5CF107-78D1-4417-8CBE-B89D8B96A3A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FF1E3DC-4774-4501-88C4-CD9E5A52C8B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333F470-CA46-4EFA-B765-93CBBCA17EB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6685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BCEF26C-BBB5-44AE-A93D-54ABC1C8D3D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18EF1876-EC62-401E-B40D-6E0610D798C5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F7ED38E-FF82-4151-A867-D5AE81565B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BE02E3-BA2A-4142-8758-52F1A49142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9CB234-D9FD-45D9-84F0-9AAF5DA1D1C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BC73F36-C8C8-47E5-9B19-062DFEF9F4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15B6A8A-5C8D-47C2-977B-F7D4B56BEC2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AC0CDC-15D6-4A63-BE6A-C88E35EF2A4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34026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0F318DD2-5954-40C5-AC12-F025E382F58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7DFCC9-8B92-4F70-9D8F-817031AD884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ABA8BC-7BB5-48EE-8C91-721AF332FED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0FA079-B957-4C92-A9D0-B30CD8A27D0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90710-3630-4989-A7CA-143C72393A3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6D2104-6EC0-4C81-89D7-AF095E46A77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E3C2250-D33E-48B5-AB02-97A66BD82B0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257FED6-C047-4744-9D53-72DBFCF771E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430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9FB3A7-077E-4AFD-86E3-669B2C0A84BC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20126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BD697F-CCFB-463D-95B0-3077E9D5A23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8043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A27B574-D05E-4D01-B9F6-2CE1EABBD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B30671-B9B0-4A99-8D37-04DB6B4F56A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07425D-C2B4-404D-9274-FF03AE3C0C4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8F0A12-3F4E-44CF-97EC-090B1EA29A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D10018-CF93-44EB-9B1C-79D5E2C4D45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3642CDF-4D70-44DB-8CD6-80BFA782BF2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93C127E-AF50-48B7-9CA7-D3A9E9FD683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0B35497-DE5B-4F29-9D71-7A1F8176E4A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94910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73F4F00-B03E-4917-84ED-10686F4F468C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9EC54C-B1FF-420D-A5F7-64F2253530D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731B709-9772-4BE5-9C09-B3A034230C3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6637EEE-C05B-4614-994A-6029DB430ED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8058068-D537-4005-9E27-8029EAE8BAD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FE5B0F0-7C48-4B7B-9D72-7DD2C807CAF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CA8A13C-8CBC-4E62-A4C1-61DC548AA104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FE1DE8C-B4FC-4A8B-BC04-76C33CE8FB1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61669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09EF77D-45D9-481A-BBE4-4399790C153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96667A-09D2-43DA-8321-713C9B121D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F69BEA0-7C29-4C81-A486-D59FF046944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B08DD8-3830-4F7F-80E1-1E1074F9FA3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4400F53-553E-4026-A1D0-DF8CF783029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D6DF38D-EB7F-43E4-A614-A028710327D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7FA6BA0-80F3-4D6C-A1F2-C059FC94FFA9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BC58B7-3194-47F5-92BB-426CFD627B2C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68049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1A986DC-32D7-4C1F-96DD-BDD1E141982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440965-02F2-48F5-98EB-F44F41F6E24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AFDD4A-7005-442C-AA68-7B799B0D237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EDC5F5-FF14-4AFC-B4EF-C904F64C5D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E787CE-0E88-458B-A309-3E4E5C9E6A2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8374B3-7467-4FA8-B073-397AA0C5EB4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9018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D8D5DCB-F366-47C7-B181-1D31BEC98660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FF8D6-0736-46C9-962B-E61F5FBA7BB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B06C58-D396-4D71-81C7-A33C13E5D3B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6BD07F-E732-49AE-B474-78A923A756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3D72CF3-73A2-40E1-90C1-15D786CF6B1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A630EB7-BAA6-436C-A61D-3A00ADD496E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1938657-511D-445D-BC66-C5641AC5AA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BB3F0F-3EE0-4EFE-AF47-3132C00AA85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55784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E33C876-56EA-4D6F-918F-40A7A93FD3CD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5E41F8-28AC-47C0-A2C9-DF504ACD600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E29159-1C8D-4220-814E-A342977DD0D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8D86F86-69EF-4AE0-80AE-2AD33B24B57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907D12D-8AD0-4D6E-A777-DBC90B25C1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08C44DA-9E66-4B40-9A29-2A39B995F9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CAB15A7-8C09-4DA6-95D6-346D745B67F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455B13-8004-49BD-BB78-26D3DB9ECAB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91918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D53A8D1-D906-41E2-8E4A-F82E4B8DB9A4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0D7C75A-D3D6-4669-BB1F-80DA15F95C1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7351E6-7AB8-48BE-A938-41741827B39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51066B-65C5-438B-BBCB-BC481FDC42C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6E3C92B-9025-4F68-82C1-567F272CB2C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B461CFA-CC91-490E-BA40-BBCABA7BF6A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0837427-3A28-4971-9A90-AB6EBA94CF8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1C0CE5-DD3F-489B-A69E-FD9F3A9E385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85113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A586CB5-C455-4583-B834-2C9E9CDCC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A856E3-0A56-45AF-84AC-26633245BCC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CB58D9-518A-44B0-8574-95AF0AE76E6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86F6BF-AAA3-4CEC-AE26-9ED9778F8A6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5D6392-1D15-435B-9272-84F6B23B56D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1808D8-A406-46A9-83A0-12E4373C873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009CFA6-A9A5-470B-8010-F680DACFA5D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19C66C-E68B-461B-ADE1-8A1306FB4C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6650C-FB13-4C96-86BB-5076C1F32E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72EB2C-9405-485E-A3F2-8ABCBFBE35D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C4429372-C54E-47BE-8AFE-1565214AC012}"/>
              </a:ext>
            </a:extLst>
          </p:cNvPr>
          <p:cNvSpPr/>
          <p:nvPr/>
        </p:nvSpPr>
        <p:spPr>
          <a:xfrm>
            <a:off x="4489270" y="5226493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61FD77-E7AE-4469-B01C-DB082AB503D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2637CA-FCCB-4A8C-8F1D-B2F0A6D76F1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24BD2BD-3D86-4947-88AE-E56DFA7207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102F73D-C926-4E3E-9388-BCE138FF9D3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7E7E7E-82AC-477E-AFDC-69C210FF774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3DDD7C0-0CDA-4145-BFBF-322713CD439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7A0853E-69F8-4BF7-A9D7-FD6F5C1B18C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40895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8516E19-4884-4B82-B926-6C9FA0E8AC6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4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508822"/>
      </p:ext>
    </p:extLst>
  </p:cSld>
  <p:clrMapOvr>
    <a:masterClrMapping/>
  </p:clrMapOvr>
  <p:transition spd="slow" advClick="0" advTm="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A5B1BD-9E29-483B-AFB0-1F479D9E88A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8CC9A8-8D67-4CCA-8AA4-0840119C048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788667-555A-40A6-B05C-8DE3038A277B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65ACEB-3679-4CFE-8792-A928A3715DF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9134A2-A813-4319-BB93-FB3D7274B13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16B7DE-EEBA-44D7-B098-CE8EC1A8D1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0C3DD1-4F7B-405C-8F01-6A6950065CE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2CAA4E-155F-45F5-A736-D33493EAF7A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879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F943BA-108A-4FA2-AD73-A3E25652644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D42064-F54C-40D4-85EF-40C227B486C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E71CE2-1256-4412-974F-B551679A49A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DCA87C-1610-448D-9A07-EE5B554700D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EE6052-D602-453C-98DD-FA5CE6FDF32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BEAE6C-A106-4F2B-B208-F6FB019825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A37F2F-FD86-4F89-9AE8-BF6C5780CA8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0ECA56-2707-4F07-8D9C-60201115664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753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26EDFB-819A-4792-85EF-E1121C679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B0988-2F14-478B-88F6-D0069023C35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ADECAD1-D9F9-4B26-A420-2CBEADC432C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4AF284-1AF8-4C30-BF3C-F0577F9ECC1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2079DD-01E3-4286-825E-118AADE5A2F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58302D-81CC-4F77-A7F8-02C77F3F5D2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B5B8A7-2E2E-441A-B77C-354FC3044A18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983D6F9-1285-41D8-97B2-2E88E3E07349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16D930-AC0D-45E8-9CDD-E7B4431A546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AD6659-9FC4-4B72-9687-07CBBB4B619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72F30D-BB0B-48A2-8D1B-E4150B59F95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B3AF49-C1EF-4C39-B8B0-0E732CB184B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A0B2C4-DF0A-46D4-BDA7-FC7153D3F3B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37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A15AC5-1B16-4D08-B96C-686FF9228E39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A9395F-0384-4981-A5AA-D05EA09CCF8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3CACACB-0656-4B27-9B19-C18504E28B3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ACA4CA-629A-4F4E-A083-68F7266E930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3B939CB-3EAE-4AC9-9CF6-788C3EBF30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FA53D7-E6D7-4B7E-A7B8-AB4BBAADF6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018683-EA30-4099-8686-35C8E09532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A589C2-FB76-45ED-BC9A-A2E1E13285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5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33791A-6215-440F-887B-A71EB06DD9C1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14021C-BA98-402F-AE2B-EA82B1DFAB11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654A81-F5A5-4DDF-A8C7-7D53B8F7D72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85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981751-316B-4D48-BD16-704B4D0EB324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1DEB9B-73EC-4F08-AA85-BAD36C0C8982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EB4C24-03BA-476D-B505-B32DB7C1546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714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E2BBC3-F143-4EF1-B7D2-231307E23F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9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9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0AA017-98E5-41AE-894F-C0F773A4358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702FA9-9E59-4142-B430-947F00A2B2E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549BA3-9730-46CB-BFA7-ABE3045A323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A33FC2-CC3A-4CED-B89E-55ACAB5AC3B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264DC-9743-4CAD-954A-65E21BEAA11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974EDA4-594B-42DF-B28E-958AF947D876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5E9C96-C3C1-4A98-A031-ECEAC888B62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7316AA-E8FF-4ADF-826C-9260DB254EA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5C8946D-D217-4EF6-9AE4-C315D30FA83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9D395E-AC60-45DB-8807-A70C7E3C1F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1C79480-413C-4624-BDC9-8B2707D4B1D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77DAE29-3B2F-429F-A56A-0D836641A72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2032EC-9AEB-4989-B560-0B89AB297DC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1749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E8A04-03C6-4AEB-B2D5-9692F38A3FE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83D2BFC-367C-44CD-988E-2FF5534787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B04956-74F0-4261-BAEE-3F665102EFB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AE4A1-BD44-4E34-9F31-B6A20B39E26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E0C9C2-0599-452D-86D1-CBDA8079C4A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6026333-DBC9-4934-BEE4-6A17840B5574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9ADF1D-D486-47BB-8415-A2E0DC2CD91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D27056C-B8FD-4257-9CFB-F0956CFCAF9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B81BC6E-D8D1-4F6A-8A5E-B726A604DF8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32565D-69F0-470A-9071-81249B2E757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E57418-F23A-4822-B67D-4CFD5A7AC43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777018F-7B5F-40DA-BDE7-E23EA6FEF2AD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93130E4-E253-412F-A4F4-5DE7CC13202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22934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BC8EE02-8BB2-4B8D-99BF-C1F4B7D0A1A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A44C6A5-7851-4FE6-8F6F-A556D5A858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5507BD8-6209-475E-A5A7-DD18E97F8C0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905AEA-5A37-422A-A48F-C24C62894E9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4738B40-999B-4856-A9DE-1023DE15784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5F11F5E-7388-43C3-977B-F5BA4FEB11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2F1D16-60F5-43E0-8F1F-06145D3EAFA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AEE22C8-7DED-4591-ADDD-AB43D267957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55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B47AC90-0010-4D33-9788-3AD40ABCEE6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9E8B113-3D65-4FBC-8CDE-72D7AE796F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1CE0FF-F8D6-4A8D-A3E7-C725B730CD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C43F6F-7CCB-4BBC-BC3F-A1214D04E05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12ED27-75D6-4B09-8395-9969D22F89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C6C0195-D9D4-4BFE-A8F8-13E24C5934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42C46DB-062D-47C1-A26F-76816F7EEE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795746-95F2-414F-AD0B-09031ACC24D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17118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F2BF30-AC04-4148-8E45-DDB10345BEA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152E21-5B76-4035-A39F-9460E2B24F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2E923B-C4FF-4406-B461-4571ED53EE0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1576CAF-7201-42BA-80B3-BA2540A9609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BA3803-6B53-4BD5-93D8-F6076F884A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62EE00-4055-419E-9182-65A4C541BE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8D73670-6F9D-4065-A0BB-C7FC7227D3A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DD1460-2813-4379-9DC1-0805B8B4492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3993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8F31F3-B634-4003-B0D2-A95761EE2CF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077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8DE264-6E06-49BA-81F7-3F73B0C0418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72493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CDE17C2-27FE-42DF-B15C-777D95FA60A8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F48EB9-C8EB-4777-A460-BEDD78D2711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B41A17-4B68-4B2B-868B-E803B93069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2353A-63B8-4935-B317-15E9E9EA596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77E435B-F4B1-4816-8A9B-D10FB1A2D07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410FC5B-4425-4296-9EAF-18AC66506A3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0DF421D-F8B5-4828-8AA2-6D9AA37AC6F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4BF1FFD-CA3D-4518-BBB4-044C04FB356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23845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27DDE35-AEEA-4307-8002-BCCF47B9241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7EAF66-4E8F-4C9A-945D-D523F845D44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0C1FF7-120A-49E9-8726-EBEE4D0C6F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32CFEAF-9147-4FB9-9684-6CE77B1781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523E727-3D13-4E1E-BC8B-49EEA2310DE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5C29E8C-637B-410E-8A54-A2171D7CA2E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08E68FD-21D1-40B8-8B75-B4DA9E2FB1E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5ACF95D-0969-4524-A136-5FC14F73DA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94441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20A875-26DC-4841-9D4D-569C9FC7F2C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53D074-59C1-4B22-9FEB-D72B09AB30F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3344111-B6DB-46EE-9427-91F45B9CAC6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F3BA09B-1F56-4F92-99BA-3E21907204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4388E4-32E0-4B47-A166-A39A1E1536A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DB2DE64-6CA6-46FA-BEAD-270C932172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9D8DD0D-E52C-407F-A5AD-AAF2F76F28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6C16B88-5243-40D6-90C0-766C47C23B1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18585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771109-3DF8-4FE5-B592-9CC003F372E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76813CD-8A94-4E82-9328-7581DEDE838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856067-D340-44BE-96E3-185C9FEF1B2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3800-120F-413B-8ECE-3566BDD9696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96E8AFF-B5FA-4D67-B34A-4B0D1EBB46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2B55E7-3A3C-4A42-B941-06E2A95D3E2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6E7FB9-78A4-474E-B1D6-B60EF37EBD7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F04E830-97BE-4A07-840A-89EE365306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B21795-C3AA-41BB-A4EF-8EFD43FE23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C48BAC-DA6E-4960-AFB4-8F6BFF36BA1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611188-F973-492D-A7F5-984DBAEDD99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8C9C995-3E12-4357-BE56-8F5A171D5F2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BE27DC-B171-465C-9A58-1EDE3AD5494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D298F7A-E6EF-467C-AA14-5DAB9517286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836553-4817-4DCA-852E-BC82E39DF1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B6AC229-1E59-442E-9829-2DD2BB5F21C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9B57307-A111-4867-9E75-7F6C2158A9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B540D27-B44A-4293-8B0A-5AEEB469D4A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8692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8D09D-0DEF-4210-9E3B-2AF5F9181B6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82A13CF-BC66-42A6-899D-0B20A01E1E4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DD3E006-2E82-4DB6-ADBC-7595AA40C41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BCE34C8-F752-44DA-A012-8800223FAE1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D63CF2-30B5-43E7-A313-6D5EE19F7F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86E3BAE-18BB-4695-BFC3-BECA74C1BE2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1BECCB1-B976-48AE-8BED-9A379E9D807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BAF1C81-C2A5-4AD5-8F50-A01EAE39C5C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77450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5DA756E2-A770-4F2F-AC41-C2640060D0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AE85D19-2919-4599-957B-8F31C9799B8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4CF5EE-1057-45D7-B5BE-3BA242FFFE8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294BF5-E2A5-4F12-8375-A38D366C965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1D7B4B2-6C57-47EE-AC3D-6713BF334D3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CE911AD-D1FD-4DA4-8501-E662D3C5FD2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97923DB5-9E68-4CD9-86F3-970A1A529581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514F919-EE6F-4197-A634-9723C73462F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44780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F4D7D0-5035-43CA-8F33-6BC75A6D9E8D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26619AD-5710-442E-9E44-D2FA8B9F9A6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62B79DD-D5F0-493A-B9D5-4D596DDCDE7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47EC72F-62BB-40CE-80DC-F01D82F4D1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9136186-C628-4446-BAB0-107E684427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58F4D0-A784-4E23-8200-188DEAB29AA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8D7158FE-E4BC-49C7-B648-2014C43DAA0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97F440C-10D0-44DA-AD1F-9B23230AAE2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58982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0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9C4C33-90C1-4B09-9453-F5604845208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0DC83-A5C7-45D1-BA25-4BB49E2308E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0759C5-E49A-40D6-A1FE-942B7F2FADD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27B26D-134B-41D6-B59B-52E82F0CB76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EE1176-06F4-402D-A2E6-45DC2F61F53E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779916-6E93-4A52-9CFE-B7D5B5880C4D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E56761-5AEF-45F1-B2CF-184F569DA57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035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BF82B-4448-481F-9FA2-1178E833576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2D7B98-8F87-4B94-B4EB-523C52601B6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4BA1CA-C75A-48E9-B8F6-F9BDD28FA22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260B9B-892F-4DA2-8E06-61D70765F00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A79106D-1C47-441B-95F1-1E5A66C88757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017536D-679B-4495-A8D4-40A994BB60FC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412FE7-CDA6-4233-9FBB-9ECC0B3B844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07AF27-B626-47D0-9051-991F7FDA6B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51A720-5C8C-450D-90EE-B01B3B26D3F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BEAE88A-3E63-4C8F-A798-57E4079D13B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28465DB-DD51-4FBE-86C2-B63E5AF343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1CEF171-0539-4FB6-8156-5AB61E69B793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D76565A-EDF9-44ED-A297-F4DDE022452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221376-929B-4BB7-B37D-065C0C6E94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85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A9C3F2-8FDA-4410-A259-0166A2323835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5499-01B8-45A0-9BF6-5AC0BFEA9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802AAE2-2C41-479D-A66D-DEE67578F45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5D0ED0-8F80-4B2D-B84B-EC620BA5EF3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4532E4-8318-46AE-B2C3-5B0D06C8F62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D67826-CE22-4612-A36D-1019B31BF03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69DA07-D4CB-4A96-8F83-99145BD2D44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2FA265-957F-46F9-8128-43DF3FCFE3C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874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9CABBE-0701-4C77-B229-6786526AB31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541105-E110-42FE-8732-3F76DE80798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725717-CAB0-49EE-8861-E2A654285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D6613C-23DF-48FB-92AA-17862630D3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9BEEE87-BB55-4CE2-BF6F-01268601326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5F7B774-A8C2-4F01-9F4A-8FF4EC2468DF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1782AAE-B4D9-48A8-93D2-B5F01084F01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85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B1715-0F4C-4FE9-8442-D5BCFB9B409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61DC100-7A41-4800-BC37-8B4D0A9EF1C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503194-C1F0-4093-BF9B-19CB2A2F8EF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C6A9A7-2AD1-4481-ADC5-55196B241B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6415C08-D9D5-43E7-9EC0-7B2C9C1688A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F0FE7E0-B5A2-4864-80AF-F2AB43A1F082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7A8555-E024-46A8-903B-BA495649B5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80594"/>
      </p:ext>
    </p:extLst>
  </p:cSld>
  <p:clrMapOvr>
    <a:masterClrMapping/>
  </p:clrMapOvr>
  <p:transition spd="slow" advClick="0" advTm="0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B704DD-6868-4C97-A40B-444496E609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960DCAC-1B6C-4E36-8318-1A48348792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776234-3B73-4C6A-9E28-7B6C384E300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D9521B-F44E-4ADD-B30C-3DE9A8BABC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907BE43-F314-408B-925D-AE82658A40F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EF2F286-0C61-480A-AEC4-52F2236C3BCB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F0BFF79-8899-4C66-BFB3-62AC447E2D7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70916"/>
      </p:ext>
    </p:extLst>
  </p:cSld>
  <p:clrMapOvr>
    <a:masterClrMapping/>
  </p:clrMapOvr>
  <p:transition spd="slow" advClick="0" advTm="0"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648113"/>
      </p:ext>
    </p:extLst>
  </p:cSld>
  <p:clrMapOvr>
    <a:masterClrMapping/>
  </p:clrMapOvr>
  <p:transition spd="slow" advClick="0" advTm="0"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0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279"/>
      </p:ext>
    </p:extLst>
  </p:cSld>
  <p:clrMapOvr>
    <a:masterClrMapping/>
  </p:clrMapOvr>
  <p:transition spd="slow" advClick="0" advTm="0"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3414</TotalTime>
  <Words>6590</Words>
  <Application>Microsoft Office PowerPoint</Application>
  <PresentationFormat>Widescreen</PresentationFormat>
  <Paragraphs>1478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78</cp:revision>
  <dcterms:created xsi:type="dcterms:W3CDTF">2024-11-24T16:12:47Z</dcterms:created>
  <dcterms:modified xsi:type="dcterms:W3CDTF">2024-12-10T10:11:48Z</dcterms:modified>
</cp:coreProperties>
</file>

<file path=docProps/thumbnail.jpeg>
</file>